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C8D7A7A-DAC4-4CA1-AAA6-D502E4EBA5EB}" type="datetimeFigureOut">
              <a:rPr lang="en-US" smtClean="0"/>
              <a:t>10/9/2015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E88700-09CB-45A2-BFAB-52B99F92F70D}" type="slidenum">
              <a:rPr lang="en-US" smtClean="0"/>
              <a:t>‹#›</a:t>
            </a:fld>
            <a:endParaRPr lang="en-US"/>
          </a:p>
        </p:txBody>
      </p:sp>
    </p:spTree>
    <p:extLst>
      <p:ext uri="{BB962C8B-B14F-4D97-AF65-F5344CB8AC3E}">
        <p14:creationId xmlns:p14="http://schemas.microsoft.com/office/powerpoint/2010/main" val="4210318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8D7A7A-DAC4-4CA1-AAA6-D502E4EBA5EB}" type="datetimeFigureOut">
              <a:rPr lang="en-US" smtClean="0"/>
              <a:t>10/9/2015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E88700-09CB-45A2-BFAB-52B99F92F70D}" type="slidenum">
              <a:rPr lang="en-US" smtClean="0"/>
              <a:t>‹#›</a:t>
            </a:fld>
            <a:endParaRPr lang="en-US"/>
          </a:p>
        </p:txBody>
      </p:sp>
    </p:spTree>
    <p:extLst>
      <p:ext uri="{BB962C8B-B14F-4D97-AF65-F5344CB8AC3E}">
        <p14:creationId xmlns:p14="http://schemas.microsoft.com/office/powerpoint/2010/main" val="528658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8D7A7A-DAC4-4CA1-AAA6-D502E4EBA5EB}" type="datetimeFigureOut">
              <a:rPr lang="en-US" smtClean="0"/>
              <a:t>10/9/2015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E88700-09CB-45A2-BFAB-52B99F92F70D}" type="slidenum">
              <a:rPr lang="en-US" smtClean="0"/>
              <a:t>‹#›</a:t>
            </a:fld>
            <a:endParaRPr lang="en-US"/>
          </a:p>
        </p:txBody>
      </p:sp>
    </p:spTree>
    <p:extLst>
      <p:ext uri="{BB962C8B-B14F-4D97-AF65-F5344CB8AC3E}">
        <p14:creationId xmlns:p14="http://schemas.microsoft.com/office/powerpoint/2010/main" val="3531565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8D7A7A-DAC4-4CA1-AAA6-D502E4EBA5EB}" type="datetimeFigureOut">
              <a:rPr lang="en-US" smtClean="0"/>
              <a:t>10/9/2015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E88700-09CB-45A2-BFAB-52B99F92F70D}" type="slidenum">
              <a:rPr lang="en-US" smtClean="0"/>
              <a:t>‹#›</a:t>
            </a:fld>
            <a:endParaRPr lang="en-US"/>
          </a:p>
        </p:txBody>
      </p:sp>
    </p:spTree>
    <p:extLst>
      <p:ext uri="{BB962C8B-B14F-4D97-AF65-F5344CB8AC3E}">
        <p14:creationId xmlns:p14="http://schemas.microsoft.com/office/powerpoint/2010/main" val="1260002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8D7A7A-DAC4-4CA1-AAA6-D502E4EBA5EB}" type="datetimeFigureOut">
              <a:rPr lang="en-US" smtClean="0"/>
              <a:t>10/9/2015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E88700-09CB-45A2-BFAB-52B99F92F70D}" type="slidenum">
              <a:rPr lang="en-US" smtClean="0"/>
              <a:t>‹#›</a:t>
            </a:fld>
            <a:endParaRPr lang="en-US"/>
          </a:p>
        </p:txBody>
      </p:sp>
    </p:spTree>
    <p:extLst>
      <p:ext uri="{BB962C8B-B14F-4D97-AF65-F5344CB8AC3E}">
        <p14:creationId xmlns:p14="http://schemas.microsoft.com/office/powerpoint/2010/main" val="3344161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C8D7A7A-DAC4-4CA1-AAA6-D502E4EBA5EB}" type="datetimeFigureOut">
              <a:rPr lang="en-US" smtClean="0"/>
              <a:t>10/9/2015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E88700-09CB-45A2-BFAB-52B99F92F70D}" type="slidenum">
              <a:rPr lang="en-US" smtClean="0"/>
              <a:t>‹#›</a:t>
            </a:fld>
            <a:endParaRPr lang="en-US"/>
          </a:p>
        </p:txBody>
      </p:sp>
    </p:spTree>
    <p:extLst>
      <p:ext uri="{BB962C8B-B14F-4D97-AF65-F5344CB8AC3E}">
        <p14:creationId xmlns:p14="http://schemas.microsoft.com/office/powerpoint/2010/main" val="2107969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C8D7A7A-DAC4-4CA1-AAA6-D502E4EBA5EB}" type="datetimeFigureOut">
              <a:rPr lang="en-US" smtClean="0"/>
              <a:t>10/9/2015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E88700-09CB-45A2-BFAB-52B99F92F70D}" type="slidenum">
              <a:rPr lang="en-US" smtClean="0"/>
              <a:t>‹#›</a:t>
            </a:fld>
            <a:endParaRPr lang="en-US"/>
          </a:p>
        </p:txBody>
      </p:sp>
    </p:spTree>
    <p:extLst>
      <p:ext uri="{BB962C8B-B14F-4D97-AF65-F5344CB8AC3E}">
        <p14:creationId xmlns:p14="http://schemas.microsoft.com/office/powerpoint/2010/main" val="3918195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C8D7A7A-DAC4-4CA1-AAA6-D502E4EBA5EB}" type="datetimeFigureOut">
              <a:rPr lang="en-US" smtClean="0"/>
              <a:t>10/9/2015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E88700-09CB-45A2-BFAB-52B99F92F70D}" type="slidenum">
              <a:rPr lang="en-US" smtClean="0"/>
              <a:t>‹#›</a:t>
            </a:fld>
            <a:endParaRPr lang="en-US"/>
          </a:p>
        </p:txBody>
      </p:sp>
    </p:spTree>
    <p:extLst>
      <p:ext uri="{BB962C8B-B14F-4D97-AF65-F5344CB8AC3E}">
        <p14:creationId xmlns:p14="http://schemas.microsoft.com/office/powerpoint/2010/main" val="1499859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8D7A7A-DAC4-4CA1-AAA6-D502E4EBA5EB}" type="datetimeFigureOut">
              <a:rPr lang="en-US" smtClean="0"/>
              <a:t>10/9/2015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E88700-09CB-45A2-BFAB-52B99F92F70D}" type="slidenum">
              <a:rPr lang="en-US" smtClean="0"/>
              <a:t>‹#›</a:t>
            </a:fld>
            <a:endParaRPr lang="en-US"/>
          </a:p>
        </p:txBody>
      </p:sp>
    </p:spTree>
    <p:extLst>
      <p:ext uri="{BB962C8B-B14F-4D97-AF65-F5344CB8AC3E}">
        <p14:creationId xmlns:p14="http://schemas.microsoft.com/office/powerpoint/2010/main" val="3593334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8D7A7A-DAC4-4CA1-AAA6-D502E4EBA5EB}" type="datetimeFigureOut">
              <a:rPr lang="en-US" smtClean="0"/>
              <a:t>10/9/2015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E88700-09CB-45A2-BFAB-52B99F92F70D}" type="slidenum">
              <a:rPr lang="en-US" smtClean="0"/>
              <a:t>‹#›</a:t>
            </a:fld>
            <a:endParaRPr lang="en-US"/>
          </a:p>
        </p:txBody>
      </p:sp>
    </p:spTree>
    <p:extLst>
      <p:ext uri="{BB962C8B-B14F-4D97-AF65-F5344CB8AC3E}">
        <p14:creationId xmlns:p14="http://schemas.microsoft.com/office/powerpoint/2010/main" val="4291688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8D7A7A-DAC4-4CA1-AAA6-D502E4EBA5EB}" type="datetimeFigureOut">
              <a:rPr lang="en-US" smtClean="0"/>
              <a:t>10/9/2015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E88700-09CB-45A2-BFAB-52B99F92F70D}" type="slidenum">
              <a:rPr lang="en-US" smtClean="0"/>
              <a:t>‹#›</a:t>
            </a:fld>
            <a:endParaRPr lang="en-US"/>
          </a:p>
        </p:txBody>
      </p:sp>
    </p:spTree>
    <p:extLst>
      <p:ext uri="{BB962C8B-B14F-4D97-AF65-F5344CB8AC3E}">
        <p14:creationId xmlns:p14="http://schemas.microsoft.com/office/powerpoint/2010/main" val="4128815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8D7A7A-DAC4-4CA1-AAA6-D502E4EBA5EB}" type="datetimeFigureOut">
              <a:rPr lang="en-US" smtClean="0"/>
              <a:t>10/9/2015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E88700-09CB-45A2-BFAB-52B99F92F70D}" type="slidenum">
              <a:rPr lang="en-US" smtClean="0"/>
              <a:t>‹#›</a:t>
            </a:fld>
            <a:endParaRPr lang="en-US"/>
          </a:p>
        </p:txBody>
      </p:sp>
    </p:spTree>
    <p:extLst>
      <p:ext uri="{BB962C8B-B14F-4D97-AF65-F5344CB8AC3E}">
        <p14:creationId xmlns:p14="http://schemas.microsoft.com/office/powerpoint/2010/main" val="11168228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29573" y="106336"/>
            <a:ext cx="10515600" cy="1325563"/>
          </a:xfrm>
        </p:spPr>
        <p:txBody>
          <a:bodyPr>
            <a:normAutofit/>
          </a:bodyPr>
          <a:lstStyle/>
          <a:p>
            <a:r>
              <a:rPr lang="en-US" sz="2400" dirty="0" smtClean="0"/>
              <a:t>Methods for DNA Extraction</a:t>
            </a:r>
            <a:endParaRPr lang="en-US" sz="2400" dirty="0"/>
          </a:p>
        </p:txBody>
      </p:sp>
      <p:sp>
        <p:nvSpPr>
          <p:cNvPr id="5" name="Content Placeholder 4"/>
          <p:cNvSpPr>
            <a:spLocks noGrp="1"/>
          </p:cNvSpPr>
          <p:nvPr>
            <p:ph idx="1"/>
          </p:nvPr>
        </p:nvSpPr>
        <p:spPr>
          <a:xfrm>
            <a:off x="319177" y="1825625"/>
            <a:ext cx="11524891" cy="4351338"/>
          </a:xfrm>
        </p:spPr>
        <p:txBody>
          <a:bodyPr>
            <a:normAutofit/>
          </a:bodyPr>
          <a:lstStyle/>
          <a:p>
            <a:pPr marL="0" indent="0">
              <a:buNone/>
            </a:pPr>
            <a:r>
              <a:rPr lang="en-US" sz="1800" dirty="0" smtClean="0"/>
              <a:t>First, </a:t>
            </a:r>
            <a:r>
              <a:rPr lang="en-US" sz="1800" dirty="0" smtClean="0"/>
              <a:t>we smashed up the insect </a:t>
            </a:r>
            <a:r>
              <a:rPr lang="en-US" sz="1800" dirty="0" smtClean="0"/>
              <a:t>using a </a:t>
            </a:r>
            <a:r>
              <a:rPr lang="en-US" sz="1800" dirty="0" smtClean="0"/>
              <a:t>small </a:t>
            </a:r>
            <a:r>
              <a:rPr lang="en-US" sz="1800" dirty="0"/>
              <a:t>explosion using dynamite. </a:t>
            </a:r>
            <a:r>
              <a:rPr lang="en-US" sz="1800" dirty="0" smtClean="0"/>
              <a:t>Next, </a:t>
            </a:r>
            <a:r>
              <a:rPr lang="en-US" sz="1800" dirty="0" smtClean="0"/>
              <a:t>we incubated the sample </a:t>
            </a:r>
            <a:r>
              <a:rPr lang="en-US" sz="1800" dirty="0" smtClean="0"/>
              <a:t>in </a:t>
            </a:r>
            <a:r>
              <a:rPr lang="en-US" sz="1800" dirty="0" smtClean="0"/>
              <a:t>hot </a:t>
            </a:r>
            <a:r>
              <a:rPr lang="en-US" sz="1800" dirty="0" smtClean="0"/>
              <a:t>sulfuric acid to break down the barriers to DNA. A paper </a:t>
            </a:r>
            <a:r>
              <a:rPr lang="en-US" sz="1800" dirty="0" err="1" smtClean="0"/>
              <a:t>towl</a:t>
            </a:r>
            <a:r>
              <a:rPr lang="en-US" sz="1800" dirty="0" smtClean="0"/>
              <a:t> was used </a:t>
            </a:r>
            <a:r>
              <a:rPr lang="en-US" sz="1800" dirty="0" smtClean="0"/>
              <a:t>to trap the DNA in the sample after precipitation with </a:t>
            </a:r>
            <a:r>
              <a:rPr lang="en-US" sz="1800" dirty="0" smtClean="0"/>
              <a:t>dirt from outside.  </a:t>
            </a:r>
            <a:r>
              <a:rPr lang="en-US" sz="1800" dirty="0" smtClean="0"/>
              <a:t>We washed the membrane </a:t>
            </a:r>
            <a:r>
              <a:rPr lang="en-US" sz="1800" dirty="0" smtClean="0"/>
              <a:t>with Windex and used the </a:t>
            </a:r>
            <a:r>
              <a:rPr lang="en-US" sz="1800" dirty="0" smtClean="0"/>
              <a:t>centrifuge to get all the extra contamination off the membrane, and last we used </a:t>
            </a:r>
            <a:r>
              <a:rPr lang="en-US" sz="1800" dirty="0" smtClean="0"/>
              <a:t>old chemicals from the chemistry stock room to remove the DNA from the paper towel.</a:t>
            </a:r>
            <a:endParaRPr lang="en-US" sz="1800" dirty="0" smtClean="0"/>
          </a:p>
          <a:p>
            <a:pPr marL="0" indent="0">
              <a:buNone/>
            </a:pPr>
            <a:endParaRPr lang="en-US" dirty="0"/>
          </a:p>
        </p:txBody>
      </p:sp>
      <p:pic>
        <p:nvPicPr>
          <p:cNvPr id="8" name="Picture 7"/>
          <p:cNvPicPr>
            <a:picLocks noChangeAspect="1"/>
          </p:cNvPicPr>
          <p:nvPr/>
        </p:nvPicPr>
        <p:blipFill rotWithShape="1">
          <a:blip r:embed="rId2" cstate="print">
            <a:extLst>
              <a:ext uri="{28A0092B-C50C-407E-A947-70E740481C1C}">
                <a14:useLocalDpi xmlns:a14="http://schemas.microsoft.com/office/drawing/2010/main" val="0"/>
              </a:ext>
            </a:extLst>
          </a:blip>
          <a:srcRect l="11343" t="39874" r="1903" b="1258"/>
          <a:stretch/>
        </p:blipFill>
        <p:spPr>
          <a:xfrm>
            <a:off x="4155415" y="3019246"/>
            <a:ext cx="2341424" cy="1618591"/>
          </a:xfrm>
          <a:prstGeom prst="rect">
            <a:avLst/>
          </a:prstGeom>
        </p:spPr>
      </p:pic>
    </p:spTree>
    <p:extLst>
      <p:ext uri="{BB962C8B-B14F-4D97-AF65-F5344CB8AC3E}">
        <p14:creationId xmlns:p14="http://schemas.microsoft.com/office/powerpoint/2010/main" val="1278747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smtClean="0"/>
              <a:t>Results</a:t>
            </a:r>
            <a:r>
              <a:rPr lang="en-US" sz="2000" b="1" dirty="0" smtClean="0"/>
              <a:t>:</a:t>
            </a:r>
            <a:r>
              <a:rPr lang="en-US" sz="2000" dirty="0" smtClean="0"/>
              <a:t/>
            </a:r>
            <a:br>
              <a:rPr lang="en-US" sz="2000" dirty="0" smtClean="0"/>
            </a:br>
            <a:endParaRPr lang="en-US" sz="2000" dirty="0"/>
          </a:p>
        </p:txBody>
      </p:sp>
      <p:sp>
        <p:nvSpPr>
          <p:cNvPr id="3" name="Content Placeholder 2"/>
          <p:cNvSpPr>
            <a:spLocks noGrp="1"/>
          </p:cNvSpPr>
          <p:nvPr>
            <p:ph idx="1"/>
          </p:nvPr>
        </p:nvSpPr>
        <p:spPr/>
        <p:txBody>
          <a:bodyPr>
            <a:normAutofit/>
          </a:bodyPr>
          <a:lstStyle/>
          <a:p>
            <a:pPr marL="0" indent="0">
              <a:buNone/>
            </a:pPr>
            <a:r>
              <a:rPr lang="en-US" sz="1800" dirty="0" smtClean="0"/>
              <a:t>The corrected absorbance for my DNA extraction sample was 0.25, and I used this to calculate a DNA concentration of 12.5. The A280 absorbance of the protein in the sample was a corrected value of 0.129. This gave an overall ration of 1.94, which is a high quality DNA sample.  The conclusion for this exercise is that there might not be very much DNA in the sample, but what is there is high quality and not contaminated.</a:t>
            </a:r>
          </a:p>
        </p:txBody>
      </p:sp>
    </p:spTree>
    <p:extLst>
      <p:ext uri="{BB962C8B-B14F-4D97-AF65-F5344CB8AC3E}">
        <p14:creationId xmlns:p14="http://schemas.microsoft.com/office/powerpoint/2010/main" val="3867915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TotalTime>
  <Words>181</Words>
  <Application>Microsoft Office PowerPoint</Application>
  <PresentationFormat>Widescreen</PresentationFormat>
  <Paragraphs>4</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Methods for DNA Extraction</vt:lpstr>
      <vt:lpstr>Results: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Methods for DNA Extraction</dc:title>
  <dc:creator>Robert Mans</dc:creator>
  <cp:lastModifiedBy>Robert Mans</cp:lastModifiedBy>
  <cp:revision>8</cp:revision>
  <dcterms:created xsi:type="dcterms:W3CDTF">2015-10-08T18:07:34Z</dcterms:created>
  <dcterms:modified xsi:type="dcterms:W3CDTF">2015-10-10T01:04:42Z</dcterms:modified>
</cp:coreProperties>
</file>