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63" r:id="rId3"/>
    <p:sldId id="259" r:id="rId4"/>
    <p:sldId id="262" r:id="rId5"/>
    <p:sldId id="258" r:id="rId6"/>
    <p:sldId id="264" r:id="rId7"/>
    <p:sldId id="261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-8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8AF06-3872-44A5-B95F-31477FE86EEF}" type="datetimeFigureOut">
              <a:rPr lang="en-US" smtClean="0"/>
              <a:t>2/3/15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6CA8D1-F1B8-4ADC-861E-3F3F87641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234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CA8D1-F1B8-4ADC-861E-3F3F87641041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CA8D1-F1B8-4ADC-861E-3F3F87641041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CA8D1-F1B8-4ADC-861E-3F3F87641041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A7D5C-7D27-4D62-82A8-445BF25EECDE}" type="datetimeFigureOut">
              <a:rPr lang="en-US" smtClean="0"/>
              <a:t>2/3/15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9B67-EB10-4E0C-882A-1D931379BA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A7D5C-7D27-4D62-82A8-445BF25EECDE}" type="datetimeFigureOut">
              <a:rPr lang="en-US" smtClean="0"/>
              <a:t>2/3/15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9B67-EB10-4E0C-882A-1D931379BA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A7D5C-7D27-4D62-82A8-445BF25EECDE}" type="datetimeFigureOut">
              <a:rPr lang="en-US" smtClean="0"/>
              <a:t>2/3/15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9B67-EB10-4E0C-882A-1D931379BA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A7D5C-7D27-4D62-82A8-445BF25EECDE}" type="datetimeFigureOut">
              <a:rPr lang="en-US" smtClean="0"/>
              <a:t>2/3/15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9B67-EB10-4E0C-882A-1D931379BA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A7D5C-7D27-4D62-82A8-445BF25EECDE}" type="datetimeFigureOut">
              <a:rPr lang="en-US" smtClean="0"/>
              <a:t>2/3/15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9B67-EB10-4E0C-882A-1D931379BA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A7D5C-7D27-4D62-82A8-445BF25EECDE}" type="datetimeFigureOut">
              <a:rPr lang="en-US" smtClean="0"/>
              <a:t>2/3/15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9B67-EB10-4E0C-882A-1D931379BA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A7D5C-7D27-4D62-82A8-445BF25EECDE}" type="datetimeFigureOut">
              <a:rPr lang="en-US" smtClean="0"/>
              <a:t>2/3/15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9B67-EB10-4E0C-882A-1D931379BA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A7D5C-7D27-4D62-82A8-445BF25EECDE}" type="datetimeFigureOut">
              <a:rPr lang="en-US" smtClean="0"/>
              <a:t>2/3/15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9B67-EB10-4E0C-882A-1D931379BA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A7D5C-7D27-4D62-82A8-445BF25EECDE}" type="datetimeFigureOut">
              <a:rPr lang="en-US" smtClean="0"/>
              <a:t>2/3/15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9B67-EB10-4E0C-882A-1D931379BA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A7D5C-7D27-4D62-82A8-445BF25EECDE}" type="datetimeFigureOut">
              <a:rPr lang="en-US" smtClean="0"/>
              <a:t>2/3/15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9B67-EB10-4E0C-882A-1D931379BA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A7D5C-7D27-4D62-82A8-445BF25EECDE}" type="datetimeFigureOut">
              <a:rPr lang="en-US" smtClean="0"/>
              <a:t>2/3/15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9B67-EB10-4E0C-882A-1D931379BA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A7D5C-7D27-4D62-82A8-445BF25EECDE}" type="datetimeFigureOut">
              <a:rPr lang="en-US" smtClean="0"/>
              <a:t>2/3/15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D9B67-EB10-4E0C-882A-1D931379BA3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Diversity of insects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2050" name="Picture 2" descr="http://1.bp.blogspot.com/_CBulL7ruF5c/TGtHM-8ovEI/AAAAAAAADo4/jBWeXGZnrww/s1600/relativeabundan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19200"/>
            <a:ext cx="8371310" cy="5181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162800" y="6400800"/>
            <a:ext cx="16353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designtrust.blogspot.com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Insect Diversity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371600"/>
            <a:ext cx="7467600" cy="516509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145653" y="6488668"/>
            <a:ext cx="1981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ww.britannica.com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395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General Insect </a:t>
            </a:r>
            <a:r>
              <a:rPr lang="en-US" dirty="0" smtClean="0"/>
              <a:t>Anatomy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pg</a:t>
            </a:r>
            <a:r>
              <a:rPr lang="en-US" dirty="0" smtClean="0"/>
              <a:t> 38 of Lab Manual, 9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err="1" smtClean="0"/>
              <a:t>ed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524000"/>
            <a:ext cx="6439858" cy="51674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005732" y="6488668"/>
            <a:ext cx="2126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www.web-shops.net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True Legs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340" y="1346264"/>
            <a:ext cx="7586547" cy="505453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29200" y="6488668"/>
            <a:ext cx="3782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grapeseedfarmproject.wordpress.com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507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3000"/>
            <a:ext cx="4479923" cy="466901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0" y="6466276"/>
            <a:ext cx="2223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www.dnr.state.md.us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533400"/>
            <a:ext cx="4400847" cy="550105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239000" y="6324600"/>
            <a:ext cx="16447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pubs.ext.vt.edu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Immature insects—wing development</a:t>
            </a:r>
            <a:br>
              <a:rPr lang="en-US" dirty="0" smtClean="0"/>
            </a:br>
            <a:r>
              <a:rPr lang="en-US" dirty="0" smtClean="0"/>
              <a:t>Wing pads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057400"/>
            <a:ext cx="3683000" cy="29591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371600"/>
            <a:ext cx="129279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err="1"/>
              <a:t>www.troutnut.com</a:t>
            </a:r>
            <a:endParaRPr lang="en-US" sz="11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3673" t="22243" r="29580" b="4842"/>
          <a:stretch/>
        </p:blipFill>
        <p:spPr>
          <a:xfrm>
            <a:off x="4191000" y="1676400"/>
            <a:ext cx="4456914" cy="4295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19600" y="5943923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Can you differentiate the immature and mature specimens?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629400" y="1447800"/>
            <a:ext cx="216480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err="1"/>
              <a:t>www.missouribotanicalgarden.org</a:t>
            </a:r>
            <a:r>
              <a:rPr lang="en-US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3123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33600"/>
            <a:ext cx="1676400" cy="2697162"/>
          </a:xfrm>
        </p:spPr>
        <p:txBody>
          <a:bodyPr>
            <a:normAutofit/>
          </a:bodyPr>
          <a:lstStyle/>
          <a:p>
            <a:r>
              <a:rPr lang="en-US" dirty="0" smtClean="0"/>
              <a:t>Insect Wings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67640"/>
            <a:ext cx="6997032" cy="66471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62200" y="4419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Coleoptera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48200" y="3962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Lepidoptera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10400" y="3962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Diptera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43200" y="2362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Odonata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48200" y="2514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Orthoptera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53200" y="2286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Hemiptera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705600" y="6248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Hymenoptera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601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Mouthparts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21586"/>
          <a:stretch/>
        </p:blipFill>
        <p:spPr>
          <a:xfrm>
            <a:off x="457200" y="2133600"/>
            <a:ext cx="8229600" cy="374320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400800" y="6488668"/>
            <a:ext cx="2634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www.robinsonlibrary.com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6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48</Words>
  <Application>Microsoft Macintosh PowerPoint</Application>
  <PresentationFormat>On-screen Show (4:3)</PresentationFormat>
  <Paragraphs>27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Diversity of insects </vt:lpstr>
      <vt:lpstr>Insect Diversity</vt:lpstr>
      <vt:lpstr>General Insect Anatomy (pg 38 of Lab Manual, 9th ed)</vt:lpstr>
      <vt:lpstr>True Legs</vt:lpstr>
      <vt:lpstr>PowerPoint Presentation</vt:lpstr>
      <vt:lpstr>Immature insects—wing development Wing pads </vt:lpstr>
      <vt:lpstr>Insect Wings</vt:lpstr>
      <vt:lpstr>Mouthparts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bryn</dc:creator>
  <cp:lastModifiedBy>aasu aasu</cp:lastModifiedBy>
  <cp:revision>15</cp:revision>
  <dcterms:created xsi:type="dcterms:W3CDTF">2014-01-17T11:05:47Z</dcterms:created>
  <dcterms:modified xsi:type="dcterms:W3CDTF">2015-02-03T18:14:39Z</dcterms:modified>
</cp:coreProperties>
</file>