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7A7A-DAC4-4CA1-AAA6-D502E4EBA5E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8700-09CB-45A2-BFAB-52B99F92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1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7A7A-DAC4-4CA1-AAA6-D502E4EBA5E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8700-09CB-45A2-BFAB-52B99F92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8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7A7A-DAC4-4CA1-AAA6-D502E4EBA5E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8700-09CB-45A2-BFAB-52B99F92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6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7A7A-DAC4-4CA1-AAA6-D502E4EBA5E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8700-09CB-45A2-BFAB-52B99F92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0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7A7A-DAC4-4CA1-AAA6-D502E4EBA5E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8700-09CB-45A2-BFAB-52B99F92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6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7A7A-DAC4-4CA1-AAA6-D502E4EBA5E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8700-09CB-45A2-BFAB-52B99F92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69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7A7A-DAC4-4CA1-AAA6-D502E4EBA5E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8700-09CB-45A2-BFAB-52B99F92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9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7A7A-DAC4-4CA1-AAA6-D502E4EBA5E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8700-09CB-45A2-BFAB-52B99F92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5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7A7A-DAC4-4CA1-AAA6-D502E4EBA5E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8700-09CB-45A2-BFAB-52B99F92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3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7A7A-DAC4-4CA1-AAA6-D502E4EBA5E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8700-09CB-45A2-BFAB-52B99F92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8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7A7A-DAC4-4CA1-AAA6-D502E4EBA5E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8700-09CB-45A2-BFAB-52B99F92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1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D7A7A-DAC4-4CA1-AAA6-D502E4EBA5E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88700-09CB-45A2-BFAB-52B99F92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2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9573" y="106336"/>
            <a:ext cx="10515600" cy="1325563"/>
          </a:xfrm>
        </p:spPr>
        <p:txBody>
          <a:bodyPr/>
          <a:lstStyle/>
          <a:p>
            <a:r>
              <a:rPr lang="en-US" b="1" dirty="0" smtClean="0"/>
              <a:t>Methods for DNA Extraction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9177" y="1825625"/>
            <a:ext cx="4873925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Smash </a:t>
            </a:r>
            <a:r>
              <a:rPr lang="en-US" dirty="0" smtClean="0"/>
              <a:t>insect with small explosion using dynamite.</a:t>
            </a:r>
            <a:endParaRPr lang="en-US" dirty="0" smtClean="0"/>
          </a:p>
          <a:p>
            <a:r>
              <a:rPr lang="en-US" dirty="0" smtClean="0"/>
              <a:t>Disrupt </a:t>
            </a:r>
            <a:r>
              <a:rPr lang="en-US" dirty="0" smtClean="0"/>
              <a:t>barriers using sulfuric acid.</a:t>
            </a:r>
            <a:endParaRPr lang="en-US" dirty="0" smtClean="0"/>
          </a:p>
          <a:p>
            <a:r>
              <a:rPr lang="en-US" dirty="0" smtClean="0"/>
              <a:t>Remove contaminants with </a:t>
            </a:r>
            <a:r>
              <a:rPr lang="en-US" dirty="0" smtClean="0"/>
              <a:t>Windex.  </a:t>
            </a:r>
            <a:endParaRPr lang="en-US" dirty="0" smtClean="0"/>
          </a:p>
          <a:p>
            <a:r>
              <a:rPr lang="en-US" dirty="0" smtClean="0"/>
              <a:t>Obtain DNA from the </a:t>
            </a:r>
            <a:r>
              <a:rPr lang="en-US" dirty="0" err="1" smtClean="0"/>
              <a:t>extracter</a:t>
            </a:r>
            <a:r>
              <a:rPr lang="en-US" dirty="0" smtClean="0"/>
              <a:t> using old chemicals found in the chemistry stock room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689939" y="6488668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KM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3" t="39874" r="1903" b="1258"/>
          <a:stretch/>
        </p:blipFill>
        <p:spPr>
          <a:xfrm>
            <a:off x="5676181" y="1825625"/>
            <a:ext cx="5840083" cy="403716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705735" y="5862787"/>
            <a:ext cx="38170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http://whyfiles.org/2011/a-story-of-the-bacterium-and-the-fly/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78747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DNA Extraction Results: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A260 (corrected): 0.25</a:t>
            </a:r>
          </a:p>
          <a:p>
            <a:pPr marL="0" indent="0">
              <a:buNone/>
            </a:pPr>
            <a:r>
              <a:rPr lang="en-US" dirty="0" smtClean="0"/>
              <a:t>A280 (corrected): 0.129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DNA concentration: 12.5 ng/</a:t>
            </a:r>
            <a:r>
              <a:rPr lang="en-US" dirty="0" err="1" smtClean="0"/>
              <a:t>ul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A260/A280 Ratio: 1.94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smtClean="0"/>
              <a:t>Overall </a:t>
            </a:r>
            <a:r>
              <a:rPr lang="en-US" u="sng" smtClean="0"/>
              <a:t>Conclusions: </a:t>
            </a:r>
            <a:endParaRPr lang="en-US" u="sng" dirty="0" smtClean="0"/>
          </a:p>
          <a:p>
            <a:r>
              <a:rPr lang="en-US" dirty="0" smtClean="0"/>
              <a:t>Low concentration of DNA</a:t>
            </a:r>
          </a:p>
          <a:p>
            <a:r>
              <a:rPr lang="en-US" dirty="0" smtClean="0"/>
              <a:t>Highly enriched product (very little protein contamination)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89939" y="6488668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83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Methods for DNA Extraction</vt:lpstr>
      <vt:lpstr>DNA Extraction Results: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for DNA Extraction</dc:title>
  <dc:creator>Robert Mans</dc:creator>
  <cp:lastModifiedBy>Robert Mans</cp:lastModifiedBy>
  <cp:revision>6</cp:revision>
  <dcterms:created xsi:type="dcterms:W3CDTF">2015-10-08T18:07:34Z</dcterms:created>
  <dcterms:modified xsi:type="dcterms:W3CDTF">2015-10-10T00:58:57Z</dcterms:modified>
</cp:coreProperties>
</file>