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7692-50DC-4D27-B5F5-C8492B2B2707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A4C6-4B51-4A3C-9D38-11CC3C8177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A4C6-4B51-4A3C-9D38-11CC3C81770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B330-2F4F-41A9-90FF-5178992CE4DD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DC6F-4DA0-453F-BF94-8C86ED80C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ns\Pictures\Lectures\Armstrong\Summer 2014\Respiratory System - Exercise 7\Bronchus and Alve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38" y="762000"/>
            <a:ext cx="9190938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10.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ns\Pictures\Lectures\Armstrong\Summer 2014\Respiratory System - Exercise 7\Boblet Cells in ciliated columnar 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284"/>
            <a:ext cx="9144000" cy="62697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11.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381000"/>
            <a:ext cx="8712887" cy="5410200"/>
            <a:chOff x="152400" y="762000"/>
            <a:chExt cx="8712887" cy="5410200"/>
          </a:xfrm>
        </p:grpSpPr>
        <p:pic>
          <p:nvPicPr>
            <p:cNvPr id="1026" name="Picture 2" descr="C:\Users\Mans\Pictures\Lectures\Armstrong\Summer 2014\Digestive System - Exercise 9\epithelial muco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762000"/>
              <a:ext cx="7611263" cy="5410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8229600" y="2286000"/>
              <a:ext cx="6356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A.</a:t>
              </a:r>
              <a:endParaRPr lang="en-US" sz="4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4778514"/>
              <a:ext cx="6078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B.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15.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</Words>
  <Application>Microsoft Office PowerPoint</Application>
  <PresentationFormat>On-screen Show (4:3)</PresentationFormat>
  <Paragraphs>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Mans</dc:creator>
  <cp:lastModifiedBy>Mans</cp:lastModifiedBy>
  <cp:revision>14</cp:revision>
  <dcterms:created xsi:type="dcterms:W3CDTF">2014-07-21T04:37:19Z</dcterms:created>
  <dcterms:modified xsi:type="dcterms:W3CDTF">2014-07-21T15:59:03Z</dcterms:modified>
</cp:coreProperties>
</file>